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64" r:id="rId3"/>
    <p:sldId id="269" r:id="rId4"/>
    <p:sldId id="270" r:id="rId5"/>
    <p:sldId id="271" r:id="rId6"/>
    <p:sldId id="272" r:id="rId7"/>
    <p:sldId id="27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5BB5B-6194-4154-803B-3BC750475FC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4459-5155-49FD-BF6B-ABC714BBB5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5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23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パスワードは</a:t>
            </a:r>
            <a:r>
              <a:rPr kumimoji="1" lang="en-US" altLang="ja-JP" dirty="0"/>
              <a:t>SHA1</a:t>
            </a:r>
            <a:r>
              <a:rPr kumimoji="1" lang="ja-JP" altLang="en-US" dirty="0"/>
              <a:t>という方式で暗号化してあります。ログイン情報の記憶は</a:t>
            </a:r>
            <a:r>
              <a:rPr kumimoji="1" lang="en-US" altLang="ja-JP" dirty="0"/>
              <a:t>2</a:t>
            </a:r>
            <a:r>
              <a:rPr kumimoji="1" lang="ja-JP" altLang="en-US" dirty="0"/>
              <a:t>週間。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17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Bootstrap</a:t>
            </a:r>
            <a:r>
              <a:rPr kumimoji="1" lang="ja-JP" altLang="en-US" dirty="0"/>
              <a:t>を使ってコーディングしてあるので</a:t>
            </a:r>
            <a:r>
              <a:rPr kumimoji="1" lang="en-US" altLang="ja-JP" dirty="0" err="1"/>
              <a:t>ipad</a:t>
            </a:r>
            <a:r>
              <a:rPr kumimoji="1" lang="ja-JP" altLang="en-US" dirty="0"/>
              <a:t>などのタブレットでも見ることができます。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27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商品が画像付きでリストになっている。みんなのレビューをみて買うことができる。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07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券を見せて商品と交換！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5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食べ終わったらレビューを書こう！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50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開発環境、使用言語は図のとおりです。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4459-5155-49FD-BF6B-ABC714BBB56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DE493EF-39D7-43DE-BFBE-3EF0AF846B22}"/>
              </a:ext>
            </a:extLst>
          </p:cNvPr>
          <p:cNvCxnSpPr>
            <a:cxnSpLocks/>
          </p:cNvCxnSpPr>
          <p:nvPr userDrawn="1"/>
        </p:nvCxnSpPr>
        <p:spPr>
          <a:xfrm>
            <a:off x="0" y="875211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BE601-9A32-4901-BABD-58CCE71D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kumimoji="1" lang="ja-JP" altLang="en-US" sz="4800"/>
              <a:t>一人に一台食券機の時代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23BA7C-8520-49E2-B814-3D52919DB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623208"/>
            <a:ext cx="9440034" cy="62161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kumimoji="1" lang="ja-JP" altLang="en-US" dirty="0"/>
              <a:t>付加価値</a:t>
            </a:r>
            <a:endParaRPr kumimoji="1" lang="en-US" altLang="ja-JP" dirty="0"/>
          </a:p>
          <a:p>
            <a:pPr>
              <a:lnSpc>
                <a:spcPct val="90000"/>
              </a:lnSpc>
            </a:pPr>
            <a:r>
              <a:rPr lang="ja-JP" altLang="en-US" dirty="0"/>
              <a:t>船引敬佑、早川友基、</a:t>
            </a:r>
            <a:r>
              <a:rPr lang="en-US" altLang="ja-JP" dirty="0"/>
              <a:t>Adrian Rio</a:t>
            </a:r>
            <a:r>
              <a:rPr lang="ja-JP" altLang="en-US" dirty="0" err="1"/>
              <a:t>、</a:t>
            </a:r>
            <a:r>
              <a:rPr lang="ja-JP" altLang="en-US" dirty="0"/>
              <a:t>舟橋優</a:t>
            </a:r>
            <a:endParaRPr kumimoji="1" lang="en-US" altLang="ja-JP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9" name="図 8" descr="室内 が含まれている画像&#10;&#10;高い精度で生成された説明">
            <a:extLst>
              <a:ext uri="{FF2B5EF4-FFF2-40B4-BE49-F238E27FC236}">
                <a16:creationId xmlns:a16="http://schemas.microsoft.com/office/drawing/2014/main" id="{0073E5F6-93A9-4935-8588-4F313BC0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84"/>
          <a:stretch/>
        </p:blipFill>
        <p:spPr>
          <a:xfrm>
            <a:off x="-5" y="-6"/>
            <a:ext cx="6096000" cy="4220682"/>
          </a:xfrm>
          <a:prstGeom prst="rect">
            <a:avLst/>
          </a:prstGeom>
        </p:spPr>
      </p:pic>
      <p:pic>
        <p:nvPicPr>
          <p:cNvPr id="7" name="図 6" descr="男性, 人, 木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E5FE947-493F-4AAD-A008-C3BC0C81F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8387"/>
          <a:stretch/>
        </p:blipFill>
        <p:spPr>
          <a:xfrm>
            <a:off x="6049109" y="5"/>
            <a:ext cx="6142896" cy="42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1"/>
    </mc:Choice>
    <mc:Fallback>
      <p:transition spd="slow" advTm="25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2.bp.blogspot.com/-9BulXVe7Rmw/UxbLZqq7rZI/AAAAAAAAd9c/XKk2sQt_YWs/s800/gyouretsu.png">
            <a:extLst>
              <a:ext uri="{FF2B5EF4-FFF2-40B4-BE49-F238E27FC236}">
                <a16:creationId xmlns:a16="http://schemas.microsoft.com/office/drawing/2014/main" id="{1D4238A6-3968-4370-8975-73B420BA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F2221"/>
              </a:clrFrom>
              <a:clrTo>
                <a:srgbClr val="1F22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991"/>
            <a:ext cx="10667999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F88DE89-6A1A-46C9-8AF7-1B12E7ED2AF1}"/>
              </a:ext>
            </a:extLst>
          </p:cNvPr>
          <p:cNvSpPr/>
          <p:nvPr/>
        </p:nvSpPr>
        <p:spPr>
          <a:xfrm>
            <a:off x="93644" y="-133674"/>
            <a:ext cx="2940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思考の吹き出し: 雲形 4">
            <a:extLst>
              <a:ext uri="{FF2B5EF4-FFF2-40B4-BE49-F238E27FC236}">
                <a16:creationId xmlns:a16="http://schemas.microsoft.com/office/drawing/2014/main" id="{C47DB82C-DB40-42AA-92B5-D94B341D6F63}"/>
              </a:ext>
            </a:extLst>
          </p:cNvPr>
          <p:cNvSpPr/>
          <p:nvPr/>
        </p:nvSpPr>
        <p:spPr>
          <a:xfrm>
            <a:off x="2302126" y="4399722"/>
            <a:ext cx="4731026" cy="2130287"/>
          </a:xfrm>
          <a:prstGeom prst="cloudCallout">
            <a:avLst>
              <a:gd name="adj1" fmla="val 23945"/>
              <a:gd name="adj2" fmla="val -1420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/>
              <a:t>ぴったりのお金</a:t>
            </a:r>
            <a:r>
              <a:rPr kumimoji="1" lang="ja-JP" altLang="en-US" sz="2800" b="1"/>
              <a:t>がない</a:t>
            </a:r>
            <a:r>
              <a:rPr kumimoji="1" lang="ja-JP" altLang="en-US" sz="2800" b="1" dirty="0" err="1"/>
              <a:t>．．．</a:t>
            </a:r>
            <a:endParaRPr kumimoji="1" lang="en-US" sz="2800" b="1" dirty="0"/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0141683D-26C1-45F3-A657-82380D2EDE90}"/>
              </a:ext>
            </a:extLst>
          </p:cNvPr>
          <p:cNvSpPr/>
          <p:nvPr/>
        </p:nvSpPr>
        <p:spPr>
          <a:xfrm>
            <a:off x="7367330" y="3710069"/>
            <a:ext cx="4824670" cy="2332383"/>
          </a:xfrm>
          <a:prstGeom prst="cloudCallout">
            <a:avLst>
              <a:gd name="adj1" fmla="val -8251"/>
              <a:gd name="adj2" fmla="val -1113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/>
              <a:t>実物が見たいなぁー</a:t>
            </a:r>
            <a:endParaRPr kumimoji="1" lang="en-US" sz="2800" b="1" dirty="0"/>
          </a:p>
        </p:txBody>
      </p:sp>
      <p:sp>
        <p:nvSpPr>
          <p:cNvPr id="4" name="思考の吹き出し: 雲形 3">
            <a:extLst>
              <a:ext uri="{FF2B5EF4-FFF2-40B4-BE49-F238E27FC236}">
                <a16:creationId xmlns:a16="http://schemas.microsoft.com/office/drawing/2014/main" id="{8CC50112-9510-4F4B-A10A-8001F46312C2}"/>
              </a:ext>
            </a:extLst>
          </p:cNvPr>
          <p:cNvSpPr/>
          <p:nvPr/>
        </p:nvSpPr>
        <p:spPr>
          <a:xfrm>
            <a:off x="132523" y="2543878"/>
            <a:ext cx="3657600" cy="2332383"/>
          </a:xfrm>
          <a:prstGeom prst="cloudCallout">
            <a:avLst>
              <a:gd name="adj1" fmla="val 50735"/>
              <a:gd name="adj2" fmla="val -534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並ぶのが憂鬱</a:t>
            </a:r>
            <a:endParaRPr kumimoji="1" lang="en-US" altLang="ja-JP" sz="2800" b="1" dirty="0">
              <a:solidFill>
                <a:schemeClr val="bg1"/>
              </a:solidFill>
            </a:endParaRP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7B407C0A-C828-40A5-B18C-23F5A5DE4727}"/>
              </a:ext>
            </a:extLst>
          </p:cNvPr>
          <p:cNvSpPr/>
          <p:nvPr/>
        </p:nvSpPr>
        <p:spPr>
          <a:xfrm rot="3383200">
            <a:off x="2287626" y="-26010"/>
            <a:ext cx="6337700" cy="7061178"/>
          </a:xfrm>
          <a:custGeom>
            <a:avLst/>
            <a:gdLst>
              <a:gd name="connsiteX0" fmla="*/ 0 w 6821360"/>
              <a:gd name="connsiteY0" fmla="*/ 1705340 h 6842440"/>
              <a:gd name="connsiteX1" fmla="*/ 1705340 w 6821360"/>
              <a:gd name="connsiteY1" fmla="*/ 1705340 h 6842440"/>
              <a:gd name="connsiteX2" fmla="*/ 1705340 w 6821360"/>
              <a:gd name="connsiteY2" fmla="*/ 0 h 6842440"/>
              <a:gd name="connsiteX3" fmla="*/ 5116020 w 6821360"/>
              <a:gd name="connsiteY3" fmla="*/ 0 h 6842440"/>
              <a:gd name="connsiteX4" fmla="*/ 5116020 w 6821360"/>
              <a:gd name="connsiteY4" fmla="*/ 1705340 h 6842440"/>
              <a:gd name="connsiteX5" fmla="*/ 6821360 w 6821360"/>
              <a:gd name="connsiteY5" fmla="*/ 1705340 h 6842440"/>
              <a:gd name="connsiteX6" fmla="*/ 6821360 w 6821360"/>
              <a:gd name="connsiteY6" fmla="*/ 5137100 h 6842440"/>
              <a:gd name="connsiteX7" fmla="*/ 5116020 w 6821360"/>
              <a:gd name="connsiteY7" fmla="*/ 5137100 h 6842440"/>
              <a:gd name="connsiteX8" fmla="*/ 5116020 w 6821360"/>
              <a:gd name="connsiteY8" fmla="*/ 6842440 h 6842440"/>
              <a:gd name="connsiteX9" fmla="*/ 1705340 w 6821360"/>
              <a:gd name="connsiteY9" fmla="*/ 6842440 h 6842440"/>
              <a:gd name="connsiteX10" fmla="*/ 1705340 w 6821360"/>
              <a:gd name="connsiteY10" fmla="*/ 5137100 h 6842440"/>
              <a:gd name="connsiteX11" fmla="*/ 0 w 6821360"/>
              <a:gd name="connsiteY11" fmla="*/ 5137100 h 6842440"/>
              <a:gd name="connsiteX12" fmla="*/ 0 w 6821360"/>
              <a:gd name="connsiteY12" fmla="*/ 1705340 h 6842440"/>
              <a:gd name="connsiteX0" fmla="*/ 33749 w 6855109"/>
              <a:gd name="connsiteY0" fmla="*/ 1705340 h 6842440"/>
              <a:gd name="connsiteX1" fmla="*/ 1739089 w 6855109"/>
              <a:gd name="connsiteY1" fmla="*/ 1705340 h 6842440"/>
              <a:gd name="connsiteX2" fmla="*/ 1739089 w 6855109"/>
              <a:gd name="connsiteY2" fmla="*/ 0 h 6842440"/>
              <a:gd name="connsiteX3" fmla="*/ 5149769 w 6855109"/>
              <a:gd name="connsiteY3" fmla="*/ 0 h 6842440"/>
              <a:gd name="connsiteX4" fmla="*/ 5149769 w 6855109"/>
              <a:gd name="connsiteY4" fmla="*/ 1705340 h 6842440"/>
              <a:gd name="connsiteX5" fmla="*/ 6855109 w 6855109"/>
              <a:gd name="connsiteY5" fmla="*/ 1705340 h 6842440"/>
              <a:gd name="connsiteX6" fmla="*/ 6855109 w 6855109"/>
              <a:gd name="connsiteY6" fmla="*/ 5137100 h 6842440"/>
              <a:gd name="connsiteX7" fmla="*/ 5149769 w 6855109"/>
              <a:gd name="connsiteY7" fmla="*/ 5137100 h 6842440"/>
              <a:gd name="connsiteX8" fmla="*/ 5149769 w 6855109"/>
              <a:gd name="connsiteY8" fmla="*/ 6842440 h 6842440"/>
              <a:gd name="connsiteX9" fmla="*/ 1739089 w 6855109"/>
              <a:gd name="connsiteY9" fmla="*/ 6842440 h 6842440"/>
              <a:gd name="connsiteX10" fmla="*/ 1739089 w 6855109"/>
              <a:gd name="connsiteY10" fmla="*/ 5137100 h 6842440"/>
              <a:gd name="connsiteX11" fmla="*/ 0 w 6855109"/>
              <a:gd name="connsiteY11" fmla="*/ 4637277 h 6842440"/>
              <a:gd name="connsiteX12" fmla="*/ 33749 w 6855109"/>
              <a:gd name="connsiteY12" fmla="*/ 1705340 h 6842440"/>
              <a:gd name="connsiteX0" fmla="*/ 0 w 6860269"/>
              <a:gd name="connsiteY0" fmla="*/ 2841120 h 6842440"/>
              <a:gd name="connsiteX1" fmla="*/ 1744249 w 6860269"/>
              <a:gd name="connsiteY1" fmla="*/ 1705340 h 6842440"/>
              <a:gd name="connsiteX2" fmla="*/ 1744249 w 6860269"/>
              <a:gd name="connsiteY2" fmla="*/ 0 h 6842440"/>
              <a:gd name="connsiteX3" fmla="*/ 5154929 w 6860269"/>
              <a:gd name="connsiteY3" fmla="*/ 0 h 6842440"/>
              <a:gd name="connsiteX4" fmla="*/ 5154929 w 6860269"/>
              <a:gd name="connsiteY4" fmla="*/ 1705340 h 6842440"/>
              <a:gd name="connsiteX5" fmla="*/ 6860269 w 6860269"/>
              <a:gd name="connsiteY5" fmla="*/ 1705340 h 6842440"/>
              <a:gd name="connsiteX6" fmla="*/ 6860269 w 6860269"/>
              <a:gd name="connsiteY6" fmla="*/ 5137100 h 6842440"/>
              <a:gd name="connsiteX7" fmla="*/ 5154929 w 6860269"/>
              <a:gd name="connsiteY7" fmla="*/ 5137100 h 6842440"/>
              <a:gd name="connsiteX8" fmla="*/ 5154929 w 6860269"/>
              <a:gd name="connsiteY8" fmla="*/ 6842440 h 6842440"/>
              <a:gd name="connsiteX9" fmla="*/ 1744249 w 6860269"/>
              <a:gd name="connsiteY9" fmla="*/ 6842440 h 6842440"/>
              <a:gd name="connsiteX10" fmla="*/ 1744249 w 6860269"/>
              <a:gd name="connsiteY10" fmla="*/ 5137100 h 6842440"/>
              <a:gd name="connsiteX11" fmla="*/ 5160 w 6860269"/>
              <a:gd name="connsiteY11" fmla="*/ 4637277 h 6842440"/>
              <a:gd name="connsiteX12" fmla="*/ 0 w 6860269"/>
              <a:gd name="connsiteY12" fmla="*/ 2841120 h 6842440"/>
              <a:gd name="connsiteX0" fmla="*/ 0 w 6860269"/>
              <a:gd name="connsiteY0" fmla="*/ 2841120 h 6842440"/>
              <a:gd name="connsiteX1" fmla="*/ 1744249 w 6860269"/>
              <a:gd name="connsiteY1" fmla="*/ 1705340 h 6842440"/>
              <a:gd name="connsiteX2" fmla="*/ 1744249 w 6860269"/>
              <a:gd name="connsiteY2" fmla="*/ 0 h 6842440"/>
              <a:gd name="connsiteX3" fmla="*/ 5154929 w 6860269"/>
              <a:gd name="connsiteY3" fmla="*/ 0 h 6842440"/>
              <a:gd name="connsiteX4" fmla="*/ 5154929 w 6860269"/>
              <a:gd name="connsiteY4" fmla="*/ 1705340 h 6842440"/>
              <a:gd name="connsiteX5" fmla="*/ 6860269 w 6860269"/>
              <a:gd name="connsiteY5" fmla="*/ 1705340 h 6842440"/>
              <a:gd name="connsiteX6" fmla="*/ 6860269 w 6860269"/>
              <a:gd name="connsiteY6" fmla="*/ 5137100 h 6842440"/>
              <a:gd name="connsiteX7" fmla="*/ 5154929 w 6860269"/>
              <a:gd name="connsiteY7" fmla="*/ 5137100 h 6842440"/>
              <a:gd name="connsiteX8" fmla="*/ 5154929 w 6860269"/>
              <a:gd name="connsiteY8" fmla="*/ 6842440 h 6842440"/>
              <a:gd name="connsiteX9" fmla="*/ 1744249 w 6860269"/>
              <a:gd name="connsiteY9" fmla="*/ 6842440 h 6842440"/>
              <a:gd name="connsiteX10" fmla="*/ 1692064 w 6860269"/>
              <a:gd name="connsiteY10" fmla="*/ 4593196 h 6842440"/>
              <a:gd name="connsiteX11" fmla="*/ 5160 w 6860269"/>
              <a:gd name="connsiteY11" fmla="*/ 4637277 h 6842440"/>
              <a:gd name="connsiteX12" fmla="*/ 0 w 6860269"/>
              <a:gd name="connsiteY12" fmla="*/ 2841120 h 6842440"/>
              <a:gd name="connsiteX0" fmla="*/ 0 w 6860269"/>
              <a:gd name="connsiteY0" fmla="*/ 2841120 h 6842440"/>
              <a:gd name="connsiteX1" fmla="*/ 1642886 w 6860269"/>
              <a:gd name="connsiteY1" fmla="*/ 2863256 h 6842440"/>
              <a:gd name="connsiteX2" fmla="*/ 1744249 w 6860269"/>
              <a:gd name="connsiteY2" fmla="*/ 0 h 6842440"/>
              <a:gd name="connsiteX3" fmla="*/ 5154929 w 6860269"/>
              <a:gd name="connsiteY3" fmla="*/ 0 h 6842440"/>
              <a:gd name="connsiteX4" fmla="*/ 5154929 w 6860269"/>
              <a:gd name="connsiteY4" fmla="*/ 1705340 h 6842440"/>
              <a:gd name="connsiteX5" fmla="*/ 6860269 w 6860269"/>
              <a:gd name="connsiteY5" fmla="*/ 1705340 h 6842440"/>
              <a:gd name="connsiteX6" fmla="*/ 6860269 w 6860269"/>
              <a:gd name="connsiteY6" fmla="*/ 5137100 h 6842440"/>
              <a:gd name="connsiteX7" fmla="*/ 5154929 w 6860269"/>
              <a:gd name="connsiteY7" fmla="*/ 5137100 h 6842440"/>
              <a:gd name="connsiteX8" fmla="*/ 5154929 w 6860269"/>
              <a:gd name="connsiteY8" fmla="*/ 6842440 h 6842440"/>
              <a:gd name="connsiteX9" fmla="*/ 1744249 w 6860269"/>
              <a:gd name="connsiteY9" fmla="*/ 6842440 h 6842440"/>
              <a:gd name="connsiteX10" fmla="*/ 1692064 w 6860269"/>
              <a:gd name="connsiteY10" fmla="*/ 4593196 h 6842440"/>
              <a:gd name="connsiteX11" fmla="*/ 5160 w 6860269"/>
              <a:gd name="connsiteY11" fmla="*/ 4637277 h 6842440"/>
              <a:gd name="connsiteX12" fmla="*/ 0 w 6860269"/>
              <a:gd name="connsiteY12" fmla="*/ 2841120 h 6842440"/>
              <a:gd name="connsiteX0" fmla="*/ 0 w 6860269"/>
              <a:gd name="connsiteY0" fmla="*/ 2841120 h 6842440"/>
              <a:gd name="connsiteX1" fmla="*/ 2634938 w 6860269"/>
              <a:gd name="connsiteY1" fmla="*/ 2615669 h 6842440"/>
              <a:gd name="connsiteX2" fmla="*/ 1744249 w 6860269"/>
              <a:gd name="connsiteY2" fmla="*/ 0 h 6842440"/>
              <a:gd name="connsiteX3" fmla="*/ 5154929 w 6860269"/>
              <a:gd name="connsiteY3" fmla="*/ 0 h 6842440"/>
              <a:gd name="connsiteX4" fmla="*/ 5154929 w 6860269"/>
              <a:gd name="connsiteY4" fmla="*/ 1705340 h 6842440"/>
              <a:gd name="connsiteX5" fmla="*/ 6860269 w 6860269"/>
              <a:gd name="connsiteY5" fmla="*/ 1705340 h 6842440"/>
              <a:gd name="connsiteX6" fmla="*/ 6860269 w 6860269"/>
              <a:gd name="connsiteY6" fmla="*/ 5137100 h 6842440"/>
              <a:gd name="connsiteX7" fmla="*/ 5154929 w 6860269"/>
              <a:gd name="connsiteY7" fmla="*/ 5137100 h 6842440"/>
              <a:gd name="connsiteX8" fmla="*/ 5154929 w 6860269"/>
              <a:gd name="connsiteY8" fmla="*/ 6842440 h 6842440"/>
              <a:gd name="connsiteX9" fmla="*/ 1744249 w 6860269"/>
              <a:gd name="connsiteY9" fmla="*/ 6842440 h 6842440"/>
              <a:gd name="connsiteX10" fmla="*/ 1692064 w 6860269"/>
              <a:gd name="connsiteY10" fmla="*/ 4593196 h 6842440"/>
              <a:gd name="connsiteX11" fmla="*/ 5160 w 6860269"/>
              <a:gd name="connsiteY11" fmla="*/ 4637277 h 6842440"/>
              <a:gd name="connsiteX12" fmla="*/ 0 w 6860269"/>
              <a:gd name="connsiteY12" fmla="*/ 2841120 h 6842440"/>
              <a:gd name="connsiteX0" fmla="*/ 0 w 6860269"/>
              <a:gd name="connsiteY0" fmla="*/ 2841120 h 6842440"/>
              <a:gd name="connsiteX1" fmla="*/ 2634938 w 6860269"/>
              <a:gd name="connsiteY1" fmla="*/ 2615669 h 6842440"/>
              <a:gd name="connsiteX2" fmla="*/ 2766222 w 6860269"/>
              <a:gd name="connsiteY2" fmla="*/ 138300 h 6842440"/>
              <a:gd name="connsiteX3" fmla="*/ 5154929 w 6860269"/>
              <a:gd name="connsiteY3" fmla="*/ 0 h 6842440"/>
              <a:gd name="connsiteX4" fmla="*/ 5154929 w 6860269"/>
              <a:gd name="connsiteY4" fmla="*/ 1705340 h 6842440"/>
              <a:gd name="connsiteX5" fmla="*/ 6860269 w 6860269"/>
              <a:gd name="connsiteY5" fmla="*/ 1705340 h 6842440"/>
              <a:gd name="connsiteX6" fmla="*/ 6860269 w 6860269"/>
              <a:gd name="connsiteY6" fmla="*/ 5137100 h 6842440"/>
              <a:gd name="connsiteX7" fmla="*/ 5154929 w 6860269"/>
              <a:gd name="connsiteY7" fmla="*/ 5137100 h 6842440"/>
              <a:gd name="connsiteX8" fmla="*/ 5154929 w 6860269"/>
              <a:gd name="connsiteY8" fmla="*/ 6842440 h 6842440"/>
              <a:gd name="connsiteX9" fmla="*/ 1744249 w 6860269"/>
              <a:gd name="connsiteY9" fmla="*/ 6842440 h 6842440"/>
              <a:gd name="connsiteX10" fmla="*/ 1692064 w 6860269"/>
              <a:gd name="connsiteY10" fmla="*/ 4593196 h 6842440"/>
              <a:gd name="connsiteX11" fmla="*/ 5160 w 6860269"/>
              <a:gd name="connsiteY11" fmla="*/ 4637277 h 6842440"/>
              <a:gd name="connsiteX12" fmla="*/ 0 w 6860269"/>
              <a:gd name="connsiteY12" fmla="*/ 2841120 h 6842440"/>
              <a:gd name="connsiteX0" fmla="*/ 0 w 6860269"/>
              <a:gd name="connsiteY0" fmla="*/ 2841120 h 6842440"/>
              <a:gd name="connsiteX1" fmla="*/ 2634938 w 6860269"/>
              <a:gd name="connsiteY1" fmla="*/ 2615669 h 6842440"/>
              <a:gd name="connsiteX2" fmla="*/ 2766222 w 6860269"/>
              <a:gd name="connsiteY2" fmla="*/ 138300 h 6842440"/>
              <a:gd name="connsiteX3" fmla="*/ 5154929 w 6860269"/>
              <a:gd name="connsiteY3" fmla="*/ 0 h 6842440"/>
              <a:gd name="connsiteX4" fmla="*/ 4766431 w 6860269"/>
              <a:gd name="connsiteY4" fmla="*/ 2529171 h 6842440"/>
              <a:gd name="connsiteX5" fmla="*/ 6860269 w 6860269"/>
              <a:gd name="connsiteY5" fmla="*/ 1705340 h 6842440"/>
              <a:gd name="connsiteX6" fmla="*/ 6860269 w 6860269"/>
              <a:gd name="connsiteY6" fmla="*/ 5137100 h 6842440"/>
              <a:gd name="connsiteX7" fmla="*/ 5154929 w 6860269"/>
              <a:gd name="connsiteY7" fmla="*/ 5137100 h 6842440"/>
              <a:gd name="connsiteX8" fmla="*/ 5154929 w 6860269"/>
              <a:gd name="connsiteY8" fmla="*/ 6842440 h 6842440"/>
              <a:gd name="connsiteX9" fmla="*/ 1744249 w 6860269"/>
              <a:gd name="connsiteY9" fmla="*/ 6842440 h 6842440"/>
              <a:gd name="connsiteX10" fmla="*/ 1692064 w 6860269"/>
              <a:gd name="connsiteY10" fmla="*/ 4593196 h 6842440"/>
              <a:gd name="connsiteX11" fmla="*/ 5160 w 6860269"/>
              <a:gd name="connsiteY11" fmla="*/ 4637277 h 6842440"/>
              <a:gd name="connsiteX12" fmla="*/ 0 w 6860269"/>
              <a:gd name="connsiteY12" fmla="*/ 2841120 h 6842440"/>
              <a:gd name="connsiteX0" fmla="*/ 0 w 6861485"/>
              <a:gd name="connsiteY0" fmla="*/ 2841120 h 6842440"/>
              <a:gd name="connsiteX1" fmla="*/ 2634938 w 6861485"/>
              <a:gd name="connsiteY1" fmla="*/ 2615669 h 6842440"/>
              <a:gd name="connsiteX2" fmla="*/ 2766222 w 6861485"/>
              <a:gd name="connsiteY2" fmla="*/ 138300 h 6842440"/>
              <a:gd name="connsiteX3" fmla="*/ 5154929 w 6861485"/>
              <a:gd name="connsiteY3" fmla="*/ 0 h 6842440"/>
              <a:gd name="connsiteX4" fmla="*/ 4766431 w 6861485"/>
              <a:gd name="connsiteY4" fmla="*/ 2529171 h 6842440"/>
              <a:gd name="connsiteX5" fmla="*/ 6861485 w 6861485"/>
              <a:gd name="connsiteY5" fmla="*/ 2613186 h 6842440"/>
              <a:gd name="connsiteX6" fmla="*/ 6860269 w 6861485"/>
              <a:gd name="connsiteY6" fmla="*/ 5137100 h 6842440"/>
              <a:gd name="connsiteX7" fmla="*/ 5154929 w 6861485"/>
              <a:gd name="connsiteY7" fmla="*/ 5137100 h 6842440"/>
              <a:gd name="connsiteX8" fmla="*/ 5154929 w 6861485"/>
              <a:gd name="connsiteY8" fmla="*/ 6842440 h 6842440"/>
              <a:gd name="connsiteX9" fmla="*/ 1744249 w 6861485"/>
              <a:gd name="connsiteY9" fmla="*/ 6842440 h 6842440"/>
              <a:gd name="connsiteX10" fmla="*/ 1692064 w 6861485"/>
              <a:gd name="connsiteY10" fmla="*/ 4593196 h 6842440"/>
              <a:gd name="connsiteX11" fmla="*/ 5160 w 6861485"/>
              <a:gd name="connsiteY11" fmla="*/ 4637277 h 6842440"/>
              <a:gd name="connsiteX12" fmla="*/ 0 w 6861485"/>
              <a:gd name="connsiteY12" fmla="*/ 2841120 h 6842440"/>
              <a:gd name="connsiteX0" fmla="*/ 0 w 6861485"/>
              <a:gd name="connsiteY0" fmla="*/ 2841120 h 6842440"/>
              <a:gd name="connsiteX1" fmla="*/ 2634938 w 6861485"/>
              <a:gd name="connsiteY1" fmla="*/ 2615669 h 6842440"/>
              <a:gd name="connsiteX2" fmla="*/ 2766222 w 6861485"/>
              <a:gd name="connsiteY2" fmla="*/ 138300 h 6842440"/>
              <a:gd name="connsiteX3" fmla="*/ 5154929 w 6861485"/>
              <a:gd name="connsiteY3" fmla="*/ 0 h 6842440"/>
              <a:gd name="connsiteX4" fmla="*/ 4766431 w 6861485"/>
              <a:gd name="connsiteY4" fmla="*/ 2529171 h 6842440"/>
              <a:gd name="connsiteX5" fmla="*/ 6861485 w 6861485"/>
              <a:gd name="connsiteY5" fmla="*/ 2613186 h 6842440"/>
              <a:gd name="connsiteX6" fmla="*/ 6860269 w 6861485"/>
              <a:gd name="connsiteY6" fmla="*/ 5137100 h 6842440"/>
              <a:gd name="connsiteX7" fmla="*/ 5154929 w 6861485"/>
              <a:gd name="connsiteY7" fmla="*/ 5137100 h 6842440"/>
              <a:gd name="connsiteX8" fmla="*/ 5154929 w 6861485"/>
              <a:gd name="connsiteY8" fmla="*/ 6842440 h 6842440"/>
              <a:gd name="connsiteX9" fmla="*/ 3041682 w 6861485"/>
              <a:gd name="connsiteY9" fmla="*/ 6829676 h 6842440"/>
              <a:gd name="connsiteX10" fmla="*/ 1692064 w 6861485"/>
              <a:gd name="connsiteY10" fmla="*/ 4593196 h 6842440"/>
              <a:gd name="connsiteX11" fmla="*/ 5160 w 6861485"/>
              <a:gd name="connsiteY11" fmla="*/ 4637277 h 6842440"/>
              <a:gd name="connsiteX12" fmla="*/ 0 w 6861485"/>
              <a:gd name="connsiteY12" fmla="*/ 2841120 h 6842440"/>
              <a:gd name="connsiteX0" fmla="*/ 0 w 6861485"/>
              <a:gd name="connsiteY0" fmla="*/ 2841120 h 6842440"/>
              <a:gd name="connsiteX1" fmla="*/ 2634938 w 6861485"/>
              <a:gd name="connsiteY1" fmla="*/ 2615669 h 6842440"/>
              <a:gd name="connsiteX2" fmla="*/ 2766222 w 6861485"/>
              <a:gd name="connsiteY2" fmla="*/ 138300 h 6842440"/>
              <a:gd name="connsiteX3" fmla="*/ 5154929 w 6861485"/>
              <a:gd name="connsiteY3" fmla="*/ 0 h 6842440"/>
              <a:gd name="connsiteX4" fmla="*/ 4766431 w 6861485"/>
              <a:gd name="connsiteY4" fmla="*/ 2529171 h 6842440"/>
              <a:gd name="connsiteX5" fmla="*/ 6861485 w 6861485"/>
              <a:gd name="connsiteY5" fmla="*/ 2613186 h 6842440"/>
              <a:gd name="connsiteX6" fmla="*/ 6860269 w 6861485"/>
              <a:gd name="connsiteY6" fmla="*/ 5137100 h 6842440"/>
              <a:gd name="connsiteX7" fmla="*/ 5154929 w 6861485"/>
              <a:gd name="connsiteY7" fmla="*/ 5137100 h 6842440"/>
              <a:gd name="connsiteX8" fmla="*/ 5154929 w 6861485"/>
              <a:gd name="connsiteY8" fmla="*/ 6842440 h 6842440"/>
              <a:gd name="connsiteX9" fmla="*/ 3041682 w 6861485"/>
              <a:gd name="connsiteY9" fmla="*/ 6829676 h 6842440"/>
              <a:gd name="connsiteX10" fmla="*/ 3368303 w 6861485"/>
              <a:gd name="connsiteY10" fmla="*/ 4752673 h 6842440"/>
              <a:gd name="connsiteX11" fmla="*/ 5160 w 6861485"/>
              <a:gd name="connsiteY11" fmla="*/ 4637277 h 6842440"/>
              <a:gd name="connsiteX12" fmla="*/ 0 w 6861485"/>
              <a:gd name="connsiteY12" fmla="*/ 2841120 h 6842440"/>
              <a:gd name="connsiteX0" fmla="*/ 0 w 6861485"/>
              <a:gd name="connsiteY0" fmla="*/ 2841120 h 6842440"/>
              <a:gd name="connsiteX1" fmla="*/ 2634938 w 6861485"/>
              <a:gd name="connsiteY1" fmla="*/ 2615669 h 6842440"/>
              <a:gd name="connsiteX2" fmla="*/ 2766222 w 6861485"/>
              <a:gd name="connsiteY2" fmla="*/ 138300 h 6842440"/>
              <a:gd name="connsiteX3" fmla="*/ 5154929 w 6861485"/>
              <a:gd name="connsiteY3" fmla="*/ 0 h 6842440"/>
              <a:gd name="connsiteX4" fmla="*/ 4766431 w 6861485"/>
              <a:gd name="connsiteY4" fmla="*/ 2529171 h 6842440"/>
              <a:gd name="connsiteX5" fmla="*/ 6861485 w 6861485"/>
              <a:gd name="connsiteY5" fmla="*/ 2613186 h 6842440"/>
              <a:gd name="connsiteX6" fmla="*/ 6860269 w 6861485"/>
              <a:gd name="connsiteY6" fmla="*/ 5137100 h 6842440"/>
              <a:gd name="connsiteX7" fmla="*/ 5154929 w 6861485"/>
              <a:gd name="connsiteY7" fmla="*/ 5137100 h 6842440"/>
              <a:gd name="connsiteX8" fmla="*/ 5154929 w 6861485"/>
              <a:gd name="connsiteY8" fmla="*/ 6842440 h 6842440"/>
              <a:gd name="connsiteX9" fmla="*/ 3041682 w 6861485"/>
              <a:gd name="connsiteY9" fmla="*/ 6829676 h 6842440"/>
              <a:gd name="connsiteX10" fmla="*/ 2460458 w 6861485"/>
              <a:gd name="connsiteY10" fmla="*/ 4753888 h 6842440"/>
              <a:gd name="connsiteX11" fmla="*/ 5160 w 6861485"/>
              <a:gd name="connsiteY11" fmla="*/ 4637277 h 6842440"/>
              <a:gd name="connsiteX12" fmla="*/ 0 w 6861485"/>
              <a:gd name="connsiteY12" fmla="*/ 2841120 h 6842440"/>
              <a:gd name="connsiteX0" fmla="*/ 0 w 6861485"/>
              <a:gd name="connsiteY0" fmla="*/ 2841120 h 6842440"/>
              <a:gd name="connsiteX1" fmla="*/ 2634938 w 6861485"/>
              <a:gd name="connsiteY1" fmla="*/ 2615669 h 6842440"/>
              <a:gd name="connsiteX2" fmla="*/ 2766222 w 6861485"/>
              <a:gd name="connsiteY2" fmla="*/ 138300 h 6842440"/>
              <a:gd name="connsiteX3" fmla="*/ 5154929 w 6861485"/>
              <a:gd name="connsiteY3" fmla="*/ 0 h 6842440"/>
              <a:gd name="connsiteX4" fmla="*/ 4766431 w 6861485"/>
              <a:gd name="connsiteY4" fmla="*/ 2529171 h 6842440"/>
              <a:gd name="connsiteX5" fmla="*/ 6861485 w 6861485"/>
              <a:gd name="connsiteY5" fmla="*/ 2613186 h 6842440"/>
              <a:gd name="connsiteX6" fmla="*/ 6860269 w 6861485"/>
              <a:gd name="connsiteY6" fmla="*/ 5137100 h 6842440"/>
              <a:gd name="connsiteX7" fmla="*/ 5154929 w 6861485"/>
              <a:gd name="connsiteY7" fmla="*/ 5137100 h 6842440"/>
              <a:gd name="connsiteX8" fmla="*/ 5154929 w 6861485"/>
              <a:gd name="connsiteY8" fmla="*/ 6842440 h 6842440"/>
              <a:gd name="connsiteX9" fmla="*/ 2486678 w 6861485"/>
              <a:gd name="connsiteY9" fmla="*/ 6826743 h 6842440"/>
              <a:gd name="connsiteX10" fmla="*/ 2460458 w 6861485"/>
              <a:gd name="connsiteY10" fmla="*/ 4753888 h 6842440"/>
              <a:gd name="connsiteX11" fmla="*/ 5160 w 6861485"/>
              <a:gd name="connsiteY11" fmla="*/ 4637277 h 6842440"/>
              <a:gd name="connsiteX12" fmla="*/ 0 w 6861485"/>
              <a:gd name="connsiteY12" fmla="*/ 2841120 h 6842440"/>
              <a:gd name="connsiteX0" fmla="*/ 0 w 6861485"/>
              <a:gd name="connsiteY0" fmla="*/ 2841120 h 7676859"/>
              <a:gd name="connsiteX1" fmla="*/ 2634938 w 6861485"/>
              <a:gd name="connsiteY1" fmla="*/ 2615669 h 7676859"/>
              <a:gd name="connsiteX2" fmla="*/ 2766222 w 6861485"/>
              <a:gd name="connsiteY2" fmla="*/ 138300 h 7676859"/>
              <a:gd name="connsiteX3" fmla="*/ 5154929 w 6861485"/>
              <a:gd name="connsiteY3" fmla="*/ 0 h 7676859"/>
              <a:gd name="connsiteX4" fmla="*/ 4766431 w 6861485"/>
              <a:gd name="connsiteY4" fmla="*/ 2529171 h 7676859"/>
              <a:gd name="connsiteX5" fmla="*/ 6861485 w 6861485"/>
              <a:gd name="connsiteY5" fmla="*/ 2613186 h 7676859"/>
              <a:gd name="connsiteX6" fmla="*/ 6860269 w 6861485"/>
              <a:gd name="connsiteY6" fmla="*/ 5137100 h 7676859"/>
              <a:gd name="connsiteX7" fmla="*/ 5154929 w 6861485"/>
              <a:gd name="connsiteY7" fmla="*/ 5137100 h 7676859"/>
              <a:gd name="connsiteX8" fmla="*/ 5093563 w 6861485"/>
              <a:gd name="connsiteY8" fmla="*/ 7676859 h 7676859"/>
              <a:gd name="connsiteX9" fmla="*/ 2486678 w 6861485"/>
              <a:gd name="connsiteY9" fmla="*/ 6826743 h 7676859"/>
              <a:gd name="connsiteX10" fmla="*/ 2460458 w 6861485"/>
              <a:gd name="connsiteY10" fmla="*/ 4753888 h 7676859"/>
              <a:gd name="connsiteX11" fmla="*/ 5160 w 6861485"/>
              <a:gd name="connsiteY11" fmla="*/ 4637277 h 7676859"/>
              <a:gd name="connsiteX12" fmla="*/ 0 w 6861485"/>
              <a:gd name="connsiteY12" fmla="*/ 2841120 h 7676859"/>
              <a:gd name="connsiteX0" fmla="*/ 0 w 6861485"/>
              <a:gd name="connsiteY0" fmla="*/ 2841120 h 7760106"/>
              <a:gd name="connsiteX1" fmla="*/ 2634938 w 6861485"/>
              <a:gd name="connsiteY1" fmla="*/ 2615669 h 7760106"/>
              <a:gd name="connsiteX2" fmla="*/ 2766222 w 6861485"/>
              <a:gd name="connsiteY2" fmla="*/ 138300 h 7760106"/>
              <a:gd name="connsiteX3" fmla="*/ 5154929 w 6861485"/>
              <a:gd name="connsiteY3" fmla="*/ 0 h 7760106"/>
              <a:gd name="connsiteX4" fmla="*/ 4766431 w 6861485"/>
              <a:gd name="connsiteY4" fmla="*/ 2529171 h 7760106"/>
              <a:gd name="connsiteX5" fmla="*/ 6861485 w 6861485"/>
              <a:gd name="connsiteY5" fmla="*/ 2613186 h 7760106"/>
              <a:gd name="connsiteX6" fmla="*/ 6860269 w 6861485"/>
              <a:gd name="connsiteY6" fmla="*/ 5137100 h 7760106"/>
              <a:gd name="connsiteX7" fmla="*/ 5154929 w 6861485"/>
              <a:gd name="connsiteY7" fmla="*/ 5137100 h 7760106"/>
              <a:gd name="connsiteX8" fmla="*/ 5093563 w 6861485"/>
              <a:gd name="connsiteY8" fmla="*/ 7676859 h 7760106"/>
              <a:gd name="connsiteX9" fmla="*/ 2645975 w 6861485"/>
              <a:gd name="connsiteY9" fmla="*/ 7760106 h 7760106"/>
              <a:gd name="connsiteX10" fmla="*/ 2460458 w 6861485"/>
              <a:gd name="connsiteY10" fmla="*/ 4753888 h 7760106"/>
              <a:gd name="connsiteX11" fmla="*/ 5160 w 6861485"/>
              <a:gd name="connsiteY11" fmla="*/ 4637277 h 7760106"/>
              <a:gd name="connsiteX12" fmla="*/ 0 w 6861485"/>
              <a:gd name="connsiteY12" fmla="*/ 2841120 h 7760106"/>
              <a:gd name="connsiteX0" fmla="*/ 0 w 7349119"/>
              <a:gd name="connsiteY0" fmla="*/ 2841120 h 7760106"/>
              <a:gd name="connsiteX1" fmla="*/ 2634938 w 7349119"/>
              <a:gd name="connsiteY1" fmla="*/ 2615669 h 7760106"/>
              <a:gd name="connsiteX2" fmla="*/ 2766222 w 7349119"/>
              <a:gd name="connsiteY2" fmla="*/ 138300 h 7760106"/>
              <a:gd name="connsiteX3" fmla="*/ 5154929 w 7349119"/>
              <a:gd name="connsiteY3" fmla="*/ 0 h 7760106"/>
              <a:gd name="connsiteX4" fmla="*/ 4766431 w 7349119"/>
              <a:gd name="connsiteY4" fmla="*/ 2529171 h 7760106"/>
              <a:gd name="connsiteX5" fmla="*/ 6861485 w 7349119"/>
              <a:gd name="connsiteY5" fmla="*/ 2613186 h 7760106"/>
              <a:gd name="connsiteX6" fmla="*/ 7349119 w 7349119"/>
              <a:gd name="connsiteY6" fmla="*/ 5143796 h 7760106"/>
              <a:gd name="connsiteX7" fmla="*/ 5154929 w 7349119"/>
              <a:gd name="connsiteY7" fmla="*/ 5137100 h 7760106"/>
              <a:gd name="connsiteX8" fmla="*/ 5093563 w 7349119"/>
              <a:gd name="connsiteY8" fmla="*/ 7676859 h 7760106"/>
              <a:gd name="connsiteX9" fmla="*/ 2645975 w 7349119"/>
              <a:gd name="connsiteY9" fmla="*/ 7760106 h 7760106"/>
              <a:gd name="connsiteX10" fmla="*/ 2460458 w 7349119"/>
              <a:gd name="connsiteY10" fmla="*/ 4753888 h 7760106"/>
              <a:gd name="connsiteX11" fmla="*/ 5160 w 7349119"/>
              <a:gd name="connsiteY11" fmla="*/ 4637277 h 7760106"/>
              <a:gd name="connsiteX12" fmla="*/ 0 w 7349119"/>
              <a:gd name="connsiteY12" fmla="*/ 2841120 h 7760106"/>
              <a:gd name="connsiteX0" fmla="*/ 0 w 7349127"/>
              <a:gd name="connsiteY0" fmla="*/ 2841120 h 7760106"/>
              <a:gd name="connsiteX1" fmla="*/ 2634938 w 7349127"/>
              <a:gd name="connsiteY1" fmla="*/ 2615669 h 7760106"/>
              <a:gd name="connsiteX2" fmla="*/ 2766222 w 7349127"/>
              <a:gd name="connsiteY2" fmla="*/ 138300 h 7760106"/>
              <a:gd name="connsiteX3" fmla="*/ 5154929 w 7349127"/>
              <a:gd name="connsiteY3" fmla="*/ 0 h 7760106"/>
              <a:gd name="connsiteX4" fmla="*/ 4766431 w 7349127"/>
              <a:gd name="connsiteY4" fmla="*/ 2529171 h 7760106"/>
              <a:gd name="connsiteX5" fmla="*/ 7335533 w 7349127"/>
              <a:gd name="connsiteY5" fmla="*/ 2546392 h 7760106"/>
              <a:gd name="connsiteX6" fmla="*/ 7349119 w 7349127"/>
              <a:gd name="connsiteY6" fmla="*/ 5143796 h 7760106"/>
              <a:gd name="connsiteX7" fmla="*/ 5154929 w 7349127"/>
              <a:gd name="connsiteY7" fmla="*/ 5137100 h 7760106"/>
              <a:gd name="connsiteX8" fmla="*/ 5093563 w 7349127"/>
              <a:gd name="connsiteY8" fmla="*/ 7676859 h 7760106"/>
              <a:gd name="connsiteX9" fmla="*/ 2645975 w 7349127"/>
              <a:gd name="connsiteY9" fmla="*/ 7760106 h 7760106"/>
              <a:gd name="connsiteX10" fmla="*/ 2460458 w 7349127"/>
              <a:gd name="connsiteY10" fmla="*/ 4753888 h 7760106"/>
              <a:gd name="connsiteX11" fmla="*/ 5160 w 7349127"/>
              <a:gd name="connsiteY11" fmla="*/ 4637277 h 7760106"/>
              <a:gd name="connsiteX12" fmla="*/ 0 w 7349127"/>
              <a:gd name="connsiteY12" fmla="*/ 2841120 h 776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49127" h="7760106">
                <a:moveTo>
                  <a:pt x="0" y="2841120"/>
                </a:moveTo>
                <a:lnTo>
                  <a:pt x="2634938" y="2615669"/>
                </a:lnTo>
                <a:lnTo>
                  <a:pt x="2766222" y="138300"/>
                </a:lnTo>
                <a:lnTo>
                  <a:pt x="5154929" y="0"/>
                </a:lnTo>
                <a:lnTo>
                  <a:pt x="4766431" y="2529171"/>
                </a:lnTo>
                <a:lnTo>
                  <a:pt x="7335533" y="2546392"/>
                </a:lnTo>
                <a:cubicBezTo>
                  <a:pt x="7335128" y="3387697"/>
                  <a:pt x="7349524" y="4302491"/>
                  <a:pt x="7349119" y="5143796"/>
                </a:cubicBezTo>
                <a:lnTo>
                  <a:pt x="5154929" y="5137100"/>
                </a:lnTo>
                <a:lnTo>
                  <a:pt x="5093563" y="7676859"/>
                </a:lnTo>
                <a:lnTo>
                  <a:pt x="2645975" y="7760106"/>
                </a:lnTo>
                <a:lnTo>
                  <a:pt x="2460458" y="4753888"/>
                </a:lnTo>
                <a:lnTo>
                  <a:pt x="5160" y="4637277"/>
                </a:lnTo>
                <a:lnTo>
                  <a:pt x="0" y="284112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2063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0BA5B07-12A7-4391-86F8-D51EC2EDC5CC}"/>
              </a:ext>
            </a:extLst>
          </p:cNvPr>
          <p:cNvSpPr/>
          <p:nvPr/>
        </p:nvSpPr>
        <p:spPr>
          <a:xfrm>
            <a:off x="59338" y="-79640"/>
            <a:ext cx="1928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図 3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5A71BC4-D0DF-4952-8175-8EC4D816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61" y="1119645"/>
            <a:ext cx="9239278" cy="54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4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0BA5B07-12A7-4391-86F8-D51EC2EDC5CC}"/>
              </a:ext>
            </a:extLst>
          </p:cNvPr>
          <p:cNvSpPr/>
          <p:nvPr/>
        </p:nvSpPr>
        <p:spPr>
          <a:xfrm>
            <a:off x="15255" y="-79640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図 4" descr="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9F081E0D-7479-4899-B193-250D0867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61" y="1134373"/>
            <a:ext cx="3110767" cy="5578747"/>
          </a:xfrm>
          <a:prstGeom prst="rect">
            <a:avLst/>
          </a:prstGeom>
        </p:spPr>
      </p:pic>
      <p:pic>
        <p:nvPicPr>
          <p:cNvPr id="7" name="図 6" descr="室内, モニター, テーブル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316D900-5949-40A2-B702-AD5315E25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40" y="1134372"/>
            <a:ext cx="6107261" cy="55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0BA5B07-12A7-4391-86F8-D51EC2EDC5CC}"/>
              </a:ext>
            </a:extLst>
          </p:cNvPr>
          <p:cNvSpPr/>
          <p:nvPr/>
        </p:nvSpPr>
        <p:spPr>
          <a:xfrm>
            <a:off x="62607" y="-79640"/>
            <a:ext cx="19221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645A4EC-59BC-4EDD-ABD9-F8646E49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81" y="971200"/>
            <a:ext cx="3301666" cy="58868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77221B6-AB7B-464D-BC23-3F500CE1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93" y="971200"/>
            <a:ext cx="3242573" cy="57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3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0BA5B07-12A7-4391-86F8-D51EC2EDC5CC}"/>
              </a:ext>
            </a:extLst>
          </p:cNvPr>
          <p:cNvSpPr/>
          <p:nvPr/>
        </p:nvSpPr>
        <p:spPr>
          <a:xfrm>
            <a:off x="278084" y="-79640"/>
            <a:ext cx="14912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83EEA9A4-4F61-4370-9279-E5D39206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151" y="1014943"/>
            <a:ext cx="3279697" cy="58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5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0BA5B07-12A7-4391-86F8-D51EC2EDC5CC}"/>
              </a:ext>
            </a:extLst>
          </p:cNvPr>
          <p:cNvSpPr/>
          <p:nvPr/>
        </p:nvSpPr>
        <p:spPr>
          <a:xfrm>
            <a:off x="0" y="-70403"/>
            <a:ext cx="23444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図 4" descr="食べ物, 座っている が含まれている画像&#10;&#10;高い精度で生成された説明">
            <a:extLst>
              <a:ext uri="{FF2B5EF4-FFF2-40B4-BE49-F238E27FC236}">
                <a16:creationId xmlns:a16="http://schemas.microsoft.com/office/drawing/2014/main" id="{58B9DBD3-E6E3-4CF8-B70D-A30217A0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13" y="975954"/>
            <a:ext cx="3251678" cy="57769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A23B5E-0F03-4DD0-9AA3-85E7D124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602" y="975954"/>
            <a:ext cx="3242573" cy="57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4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6BCE99BC-8AAE-45A0-94F8-5F9E224D1695}"/>
              </a:ext>
            </a:extLst>
          </p:cNvPr>
          <p:cNvSpPr/>
          <p:nvPr/>
        </p:nvSpPr>
        <p:spPr>
          <a:xfrm>
            <a:off x="547818" y="3951574"/>
            <a:ext cx="7532683" cy="258234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A6529AD-1DED-4124-B7C1-721301F52869}"/>
              </a:ext>
            </a:extLst>
          </p:cNvPr>
          <p:cNvSpPr/>
          <p:nvPr/>
        </p:nvSpPr>
        <p:spPr>
          <a:xfrm>
            <a:off x="8629804" y="1509074"/>
            <a:ext cx="2842441" cy="522018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EEED901-2446-4375-9EA6-5EABBDB5B939}"/>
              </a:ext>
            </a:extLst>
          </p:cNvPr>
          <p:cNvSpPr/>
          <p:nvPr/>
        </p:nvSpPr>
        <p:spPr>
          <a:xfrm>
            <a:off x="547818" y="1500537"/>
            <a:ext cx="7532683" cy="159221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1B665D-7BDF-4459-9772-DE223330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825" y="2474270"/>
            <a:ext cx="840430" cy="8404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8DAAEF-C45C-4FCC-879E-5153B9A8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55" y="4571652"/>
            <a:ext cx="1662929" cy="18141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E8ECE61-AB05-4D24-A44A-82C1488C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157" y="2474270"/>
            <a:ext cx="890547" cy="840430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B5D9BFC-3BA9-48A4-9B30-20F09CB83772}"/>
              </a:ext>
            </a:extLst>
          </p:cNvPr>
          <p:cNvSpPr/>
          <p:nvPr/>
        </p:nvSpPr>
        <p:spPr>
          <a:xfrm>
            <a:off x="2525183" y="4571652"/>
            <a:ext cx="1735209" cy="18141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8533E65-886D-49F0-87C0-D2510117A827}"/>
              </a:ext>
            </a:extLst>
          </p:cNvPr>
          <p:cNvSpPr/>
          <p:nvPr/>
        </p:nvSpPr>
        <p:spPr>
          <a:xfrm>
            <a:off x="9007174" y="1882057"/>
            <a:ext cx="14837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開発環境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AE72D03-3ED6-4A28-89FC-C243F3381842}"/>
              </a:ext>
            </a:extLst>
          </p:cNvPr>
          <p:cNvSpPr/>
          <p:nvPr/>
        </p:nvSpPr>
        <p:spPr>
          <a:xfrm>
            <a:off x="578748" y="1604147"/>
            <a:ext cx="13965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サーバー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7D578C-916C-4054-9602-54132A004E8C}"/>
              </a:ext>
            </a:extLst>
          </p:cNvPr>
          <p:cNvSpPr/>
          <p:nvPr/>
        </p:nvSpPr>
        <p:spPr>
          <a:xfrm>
            <a:off x="639868" y="4063203"/>
            <a:ext cx="13837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ユーザー</a:t>
            </a: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2DD0A548-3EE6-4E9F-B19A-342DD48D037B}"/>
              </a:ext>
            </a:extLst>
          </p:cNvPr>
          <p:cNvSpPr/>
          <p:nvPr/>
        </p:nvSpPr>
        <p:spPr>
          <a:xfrm>
            <a:off x="3739488" y="3021435"/>
            <a:ext cx="669871" cy="1301139"/>
          </a:xfrm>
          <a:prstGeom prst="downArrow">
            <a:avLst>
              <a:gd name="adj1" fmla="val 50000"/>
              <a:gd name="adj2" fmla="val 107371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F7D90EB-F699-40A2-80B0-4C1BA8F70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632" y="4664960"/>
            <a:ext cx="1937925" cy="162755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48ECD50-D82C-4AD0-97CC-05B33E528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718" y="3642456"/>
            <a:ext cx="953423" cy="95342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BE43796-8603-4148-A870-7B615F8856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669" y="1791765"/>
            <a:ext cx="1163252" cy="116325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932FA2-EEAC-4DF5-BAA3-1367C5276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8009" y="4556179"/>
            <a:ext cx="1637991" cy="1814173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F8D9330-CBD1-4D19-8577-87018C1ED5F4}"/>
              </a:ext>
            </a:extLst>
          </p:cNvPr>
          <p:cNvSpPr/>
          <p:nvPr/>
        </p:nvSpPr>
        <p:spPr>
          <a:xfrm>
            <a:off x="328982" y="0"/>
            <a:ext cx="17826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5A4E9F49-FE19-42C0-9FD9-1A4CE83ED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497" y="4571652"/>
            <a:ext cx="1926583" cy="1926583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ED5267-CF88-4258-9603-BACC22B9C5F2}"/>
              </a:ext>
            </a:extLst>
          </p:cNvPr>
          <p:cNvSpPr/>
          <p:nvPr/>
        </p:nvSpPr>
        <p:spPr>
          <a:xfrm>
            <a:off x="3609020" y="1791765"/>
            <a:ext cx="1697978" cy="10819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14971BF-E92A-4266-A9C5-A1248C7232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3566" y="1882058"/>
            <a:ext cx="1551586" cy="1049084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7E75634-CCBC-4DD0-83FE-0DCF3A9288CD}"/>
              </a:ext>
            </a:extLst>
          </p:cNvPr>
          <p:cNvSpPr/>
          <p:nvPr/>
        </p:nvSpPr>
        <p:spPr>
          <a:xfrm>
            <a:off x="10297827" y="3682560"/>
            <a:ext cx="936085" cy="912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050" name="Picture 2" descr="ãgit ã­ã´ãã®ç»åæ¤ç´¢çµæ">
            <a:extLst>
              <a:ext uri="{FF2B5EF4-FFF2-40B4-BE49-F238E27FC236}">
                <a16:creationId xmlns:a16="http://schemas.microsoft.com/office/drawing/2014/main" id="{72DBF3AF-722C-4559-9D12-167D277B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18" y="3818402"/>
            <a:ext cx="715350" cy="7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66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133</Words>
  <Application>Microsoft Office PowerPoint</Application>
  <PresentationFormat>ワイド画面</PresentationFormat>
  <Paragraphs>29</Paragraphs>
  <Slides>8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ＭＳ Ｐゴシック</vt:lpstr>
      <vt:lpstr>游ゴシック</vt:lpstr>
      <vt:lpstr>Calisto MT</vt:lpstr>
      <vt:lpstr>Trebuchet MS</vt:lpstr>
      <vt:lpstr>Wingdings 2</vt:lpstr>
      <vt:lpstr>石版</vt:lpstr>
      <vt:lpstr>一人に一台食券機の時代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一人に一台食券機の時代</dc:title>
  <dc:creator>Funabiki Keisuke</dc:creator>
  <cp:lastModifiedBy>Funabiki Keisuke</cp:lastModifiedBy>
  <cp:revision>7</cp:revision>
  <dcterms:created xsi:type="dcterms:W3CDTF">2019-06-29T03:27:31Z</dcterms:created>
  <dcterms:modified xsi:type="dcterms:W3CDTF">2019-06-29T05:19:49Z</dcterms:modified>
</cp:coreProperties>
</file>